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6403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71767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6285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60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104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221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608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0134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7718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7574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107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D783B-871B-4F82-9293-97CC9C0F64CE}" type="datetimeFigureOut">
              <a:rPr lang="es-MX" smtClean="0"/>
              <a:t>23/10/2026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A7298-BAF5-46F0-81F2-2E5A932B99D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954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4530F36-B53D-5766-0C58-429771754405}"/>
              </a:ext>
            </a:extLst>
          </p:cNvPr>
          <p:cNvSpPr txBox="1"/>
          <p:nvPr/>
        </p:nvSpPr>
        <p:spPr>
          <a:xfrm>
            <a:off x="2650435" y="3274241"/>
            <a:ext cx="58839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500" b="1" dirty="0">
                <a:latin typeface="Montserrat" panose="00000500000000000000" pitchFamily="2" charset="0"/>
              </a:rPr>
              <a:t>Lic. Jahaziel Albornoz Domínguez 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014F06C0-B554-81FD-4DE7-5A8B712EF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3416" y="5176495"/>
            <a:ext cx="33185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s-ES_tradnl" altLang="es-MX" sz="1200" b="1" dirty="0">
                <a:solidFill>
                  <a:srgbClr val="343434"/>
                </a:solidFill>
                <a:latin typeface="Montserrat" panose="00000500000000000000" pitchFamily="2" charset="0"/>
              </a:rPr>
              <a:t>MTRO. JORGE GUTIÉRREZ CONTRERAS</a:t>
            </a:r>
          </a:p>
          <a:p>
            <a:pPr algn="ctr"/>
            <a:r>
              <a:rPr lang="es-ES_tradnl" altLang="es-MX" sz="1200" dirty="0">
                <a:latin typeface="Montserrat" panose="00000500000000000000" pitchFamily="2" charset="0"/>
              </a:rPr>
              <a:t>Secretario de Salud y Director General</a:t>
            </a:r>
          </a:p>
          <a:p>
            <a:pPr algn="ctr"/>
            <a:r>
              <a:rPr lang="es-ES_tradnl" altLang="es-MX" sz="1200" dirty="0">
                <a:latin typeface="Montserrat" panose="00000500000000000000" pitchFamily="2" charset="0"/>
              </a:rPr>
              <a:t>de los Servicios Estatales de Salud. </a:t>
            </a: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24514E7D-1B0A-2A77-FA06-561797289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8796" y="3784175"/>
            <a:ext cx="6686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s-ES_tradnl" altLang="es-MX" sz="1200" dirty="0">
                <a:solidFill>
                  <a:srgbClr val="343434"/>
                </a:solidFill>
                <a:latin typeface="Montserrat" panose="00000500000000000000" pitchFamily="2" charset="0"/>
              </a:rPr>
              <a:t>Por su invaluable participaci</a:t>
            </a:r>
            <a:r>
              <a:rPr lang="es-ES_tradnl" altLang="ja-JP" sz="1200" dirty="0">
                <a:solidFill>
                  <a:srgbClr val="343434"/>
                </a:solidFill>
                <a:latin typeface="Montserrat" panose="00000500000000000000" pitchFamily="2" charset="0"/>
              </a:rPr>
              <a:t>ón……………</a:t>
            </a:r>
          </a:p>
          <a:p>
            <a:pPr algn="ctr"/>
            <a:r>
              <a:rPr lang="es-ES_tradnl" altLang="ja-JP" sz="1200" dirty="0">
                <a:solidFill>
                  <a:srgbClr val="343434"/>
                </a:solidFill>
                <a:latin typeface="Montserrat" panose="00000500000000000000" pitchFamily="2" charset="0"/>
              </a:rPr>
              <a:t>…………………………., el día martes 17 de octubre de 2022, </a:t>
            </a:r>
          </a:p>
          <a:p>
            <a:pPr algn="ctr"/>
            <a:r>
              <a:rPr lang="es-ES_tradnl" altLang="ja-JP" sz="1200" dirty="0">
                <a:solidFill>
                  <a:srgbClr val="343434"/>
                </a:solidFill>
                <a:latin typeface="Montserrat" panose="00000500000000000000" pitchFamily="2" charset="0"/>
              </a:rPr>
              <a:t>en la ciudad de Chetumal, Quintana Roo.</a:t>
            </a:r>
            <a:endParaRPr lang="es-ES_tradnl" altLang="es-MX" sz="1200" dirty="0">
              <a:solidFill>
                <a:srgbClr val="343434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1074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47</Words>
  <Application>Microsoft Office PowerPoint</Application>
  <PresentationFormat>Carta (216 x 279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Fca. Chimay Perera</dc:creator>
  <cp:lastModifiedBy>Alma Fca. Chimay Perera</cp:lastModifiedBy>
  <cp:revision>5</cp:revision>
  <dcterms:created xsi:type="dcterms:W3CDTF">2022-10-25T15:47:26Z</dcterms:created>
  <dcterms:modified xsi:type="dcterms:W3CDTF">2026-10-23T14:47:31Z</dcterms:modified>
</cp:coreProperties>
</file>