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DPJw5xnnz8aEDa3bd1mOp493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/>
    <p:restoredTop sz="94607"/>
  </p:normalViewPr>
  <p:slideViewPr>
    <p:cSldViewPr snapToGrid="0">
      <p:cViewPr varScale="1">
        <p:scale>
          <a:sx n="119" d="100"/>
          <a:sy n="119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Manual de Marca_Layout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2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3543351" y="1149969"/>
            <a:ext cx="3700275" cy="112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Nombre de la Dirección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Secretaría de Turismo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(opcional, se puede eliminar)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3852181" y="490822"/>
            <a:ext cx="5635908" cy="18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3500" b="1" i="0" u="none" strike="noStrike" cap="none" dirty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ENCUENTRO DE LÍDERES HOTELEROS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n-US" sz="2500" b="1" i="0" u="none" strike="noStrike" cap="none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CANCÚN, Q.ROO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A"/>
              </a:buClr>
              <a:buSzPts val="20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r>
              <a:rPr lang="en-US" sz="2000" b="0" i="0" u="none" strike="noStrike" cap="none" dirty="0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 2022</a:t>
            </a:r>
            <a:endParaRPr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13C781C-2109-E549-6F3F-9C423B93100B}"/>
              </a:ext>
            </a:extLst>
          </p:cNvPr>
          <p:cNvGrpSpPr/>
          <p:nvPr/>
        </p:nvGrpSpPr>
        <p:grpSpPr>
          <a:xfrm>
            <a:off x="501212" y="5678983"/>
            <a:ext cx="11189577" cy="828000"/>
            <a:chOff x="494191" y="5565766"/>
            <a:chExt cx="11189577" cy="82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5649F0B-DBC8-82D7-9401-76D97252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6735" y="5565766"/>
              <a:ext cx="3867033" cy="82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0865678-2D03-D775-68B2-DE65BCF3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191" y="5565766"/>
              <a:ext cx="2602284" cy="828000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35A5C4E-8EE4-7EC3-05BB-CE4E734AB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937" y="5708031"/>
            <a:ext cx="2355057" cy="828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BAE67600-1C0C-914A-8235-8FBBDB008D88}"/>
              </a:ext>
            </a:extLst>
          </p:cNvPr>
          <p:cNvSpPr txBox="1"/>
          <p:nvPr/>
        </p:nvSpPr>
        <p:spPr>
          <a:xfrm>
            <a:off x="669698" y="773516"/>
            <a:ext cx="5130190" cy="96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n-US" sz="3200" b="1" i="0" u="none" strike="noStrike" cap="none" dirty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n-US" sz="2500" b="1" i="0" u="none" strike="noStrike" cap="none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dirty="0"/>
          </a:p>
        </p:txBody>
      </p:sp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30B73EA2-6FB0-DE41-A191-6AC0E6ABB15E}"/>
              </a:ext>
            </a:extLst>
          </p:cNvPr>
          <p:cNvSpPr txBox="1"/>
          <p:nvPr/>
        </p:nvSpPr>
        <p:spPr>
          <a:xfrm>
            <a:off x="733304" y="2225785"/>
            <a:ext cx="10441017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A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Cuerpo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6ECB7-1EA9-C14D-8BB3-C988A1F41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81" y="5857353"/>
            <a:ext cx="2858241" cy="612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8BCF4-0DC1-3E76-702F-B3C12D7D2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48" y="5801403"/>
            <a:ext cx="2057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FAC27A-36C5-1042-A548-FE6D3475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00" y="172519"/>
            <a:ext cx="3422600" cy="7659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2DE7A3-1B60-9D98-C1DC-5E29A8A1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31" y="189034"/>
            <a:ext cx="2125716" cy="7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Macintosh PowerPoint</Application>
  <PresentationFormat>Panorámica</PresentationFormat>
  <Paragraphs>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Montserrat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Fca. Chimay Perera</dc:creator>
  <cp:lastModifiedBy>Microsoft Office User</cp:lastModifiedBy>
  <cp:revision>11</cp:revision>
  <dcterms:modified xsi:type="dcterms:W3CDTF">2024-10-09T16:52:20Z</dcterms:modified>
</cp:coreProperties>
</file>