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40538" cy="180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2"/>
  </p:normalViewPr>
  <p:slideViewPr>
    <p:cSldViewPr snapToGrid="0" snapToObjects="1">
      <p:cViewPr varScale="1">
        <p:scale>
          <a:sx n="152" d="100"/>
          <a:sy n="152" d="100"/>
        </p:scale>
        <p:origin x="13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067" y="294620"/>
            <a:ext cx="5130404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945535"/>
            <a:ext cx="5130404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04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96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95846"/>
            <a:ext cx="1474991" cy="152560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7" y="95846"/>
            <a:ext cx="4339466" cy="152560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0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992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4" y="448807"/>
            <a:ext cx="5899964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4" y="1204734"/>
            <a:ext cx="5899964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50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479227"/>
            <a:ext cx="2907229" cy="114222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479227"/>
            <a:ext cx="2907229" cy="114222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900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95846"/>
            <a:ext cx="5899964" cy="34796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8" y="441305"/>
            <a:ext cx="2893868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8" y="657582"/>
            <a:ext cx="2893868" cy="96720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2" y="441305"/>
            <a:ext cx="2908120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2" y="657582"/>
            <a:ext cx="2908120" cy="96720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47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14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83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120015"/>
            <a:ext cx="2206251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259199"/>
            <a:ext cx="3463022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540067"/>
            <a:ext cx="2206251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26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120015"/>
            <a:ext cx="2206251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259199"/>
            <a:ext cx="3463022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540067"/>
            <a:ext cx="2206251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09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95846"/>
            <a:ext cx="5899964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479227"/>
            <a:ext cx="5899964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1668542"/>
            <a:ext cx="1539121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855E9-1406-A343-92C0-77B65CC91452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1668542"/>
            <a:ext cx="2308682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1668542"/>
            <a:ext cx="1539121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ED143-D024-D54D-9429-8665EC212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15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808E675-C356-0842-9D4C-765E35A73527}"/>
              </a:ext>
            </a:extLst>
          </p:cNvPr>
          <p:cNvSpPr txBox="1"/>
          <p:nvPr/>
        </p:nvSpPr>
        <p:spPr>
          <a:xfrm>
            <a:off x="2997582" y="315336"/>
            <a:ext cx="172169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>
                <a:solidFill>
                  <a:schemeClr val="bg2">
                    <a:lumMod val="50000"/>
                  </a:schemeClr>
                </a:solidFill>
              </a:rPr>
              <a:t>NOMBRE COMPLETO</a:t>
            </a:r>
          </a:p>
          <a:p>
            <a:r>
              <a:rPr lang="es-MX" sz="1400" dirty="0">
                <a:solidFill>
                  <a:schemeClr val="bg2">
                    <a:lumMod val="50000"/>
                  </a:schemeClr>
                </a:solidFill>
              </a:rPr>
              <a:t>CARGO</a:t>
            </a:r>
          </a:p>
          <a:p>
            <a:r>
              <a:rPr lang="es-MX" sz="1400" dirty="0">
                <a:solidFill>
                  <a:schemeClr val="bg2">
                    <a:lumMod val="50000"/>
                  </a:schemeClr>
                </a:solidFill>
              </a:rPr>
              <a:t>TEL. EXT.</a:t>
            </a:r>
          </a:p>
          <a:p>
            <a:r>
              <a:rPr lang="es-MX" sz="1400" dirty="0">
                <a:solidFill>
                  <a:schemeClr val="bg2">
                    <a:lumMod val="50000"/>
                  </a:schemeClr>
                </a:solidFill>
              </a:rPr>
              <a:t>MAIL</a:t>
            </a:r>
          </a:p>
          <a:p>
            <a:r>
              <a:rPr lang="es-MX" sz="1400" dirty="0">
                <a:solidFill>
                  <a:schemeClr val="bg2">
                    <a:lumMod val="50000"/>
                  </a:schemeClr>
                </a:solidFill>
              </a:rPr>
              <a:t>PAG WEB</a:t>
            </a:r>
          </a:p>
        </p:txBody>
      </p:sp>
    </p:spTree>
    <p:extLst>
      <p:ext uri="{BB962C8B-B14F-4D97-AF65-F5344CB8AC3E}">
        <p14:creationId xmlns:p14="http://schemas.microsoft.com/office/powerpoint/2010/main" val="1487986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10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Alma Fca. Chimay Perera</cp:lastModifiedBy>
  <cp:revision>1</cp:revision>
  <dcterms:created xsi:type="dcterms:W3CDTF">2022-10-06T16:32:16Z</dcterms:created>
  <dcterms:modified xsi:type="dcterms:W3CDTF">2022-10-06T18:30:40Z</dcterms:modified>
</cp:coreProperties>
</file>