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40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57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7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76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2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60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04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2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0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13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7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783B-871B-4F82-9293-97CC9C0F64CE}" type="datetimeFigureOut">
              <a:rPr lang="es-MX" smtClean="0"/>
              <a:t>09/10/24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7298-BAF5-46F0-81F2-2E5A932B99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54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4530F36-B53D-5766-0C58-429771754405}"/>
              </a:ext>
            </a:extLst>
          </p:cNvPr>
          <p:cNvSpPr txBox="1"/>
          <p:nvPr/>
        </p:nvSpPr>
        <p:spPr>
          <a:xfrm>
            <a:off x="2671139" y="3257242"/>
            <a:ext cx="58839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b="1" dirty="0">
                <a:latin typeface="Montserrat" panose="00000500000000000000" pitchFamily="2" charset="0"/>
              </a:rPr>
              <a:t>Lic. Jahaziel Albornoz Domínguez 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014F06C0-B554-81FD-4DE7-5A8B712EF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949" y="5123482"/>
            <a:ext cx="32047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ES_tradnl" altLang="es-MX" sz="1200" b="1" dirty="0">
                <a:solidFill>
                  <a:srgbClr val="343434"/>
                </a:solidFill>
                <a:latin typeface="Montserrat" panose="00000500000000000000" pitchFamily="2" charset="0"/>
              </a:rPr>
              <a:t>LIC. FLAVIO CARLOS ROSADO</a:t>
            </a:r>
          </a:p>
          <a:p>
            <a:pPr algn="ctr"/>
            <a:r>
              <a:rPr lang="es-ES_tradnl" altLang="es-MX" sz="1200" dirty="0">
                <a:latin typeface="Montserrat" panose="00000500000000000000" pitchFamily="2" charset="0"/>
              </a:rPr>
              <a:t>Secretario de Salud y Director General</a:t>
            </a:r>
          </a:p>
          <a:p>
            <a:pPr algn="ctr"/>
            <a:r>
              <a:rPr lang="es-ES_tradnl" altLang="es-MX" sz="1200" dirty="0">
                <a:latin typeface="Montserrat" panose="00000500000000000000" pitchFamily="2" charset="0"/>
              </a:rPr>
              <a:t>de los Servicios Estatales de Salud. 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24514E7D-1B0A-2A77-FA06-561797289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554" y="3744375"/>
            <a:ext cx="6686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ES_tradnl" altLang="es-MX" sz="1200" dirty="0">
                <a:solidFill>
                  <a:srgbClr val="343434"/>
                </a:solidFill>
                <a:latin typeface="Montserrat" panose="00000500000000000000" pitchFamily="2" charset="0"/>
              </a:rPr>
              <a:t>Por su invaluable participaci</a:t>
            </a:r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ón……………</a:t>
            </a:r>
          </a:p>
          <a:p>
            <a:pPr algn="ctr"/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…………………………., el día martes 17 de octubre de 2022, </a:t>
            </a:r>
          </a:p>
          <a:p>
            <a:pPr algn="ctr"/>
            <a:r>
              <a:rPr lang="es-ES_tradnl" altLang="ja-JP" sz="1200" dirty="0">
                <a:solidFill>
                  <a:srgbClr val="343434"/>
                </a:solidFill>
                <a:latin typeface="Montserrat" panose="00000500000000000000" pitchFamily="2" charset="0"/>
              </a:rPr>
              <a:t>en la ciudad de Chetumal, Quintana Roo.</a:t>
            </a:r>
            <a:endParaRPr lang="es-ES_tradnl" altLang="es-MX" sz="1200" dirty="0">
              <a:solidFill>
                <a:srgbClr val="343434"/>
              </a:solidFill>
              <a:latin typeface="Montserrat" panose="00000500000000000000" pitchFamily="2" charset="0"/>
            </a:endParaRPr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8819A8A8-B730-8199-CE6D-9870D0EE9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9188" y="5143640"/>
            <a:ext cx="2540000" cy="0"/>
          </a:xfrm>
          <a:prstGeom prst="line">
            <a:avLst/>
          </a:prstGeom>
          <a:noFill/>
          <a:ln w="9525">
            <a:solidFill>
              <a:schemeClr val="bg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1C08837-8A7E-4581-FEDE-C2FEF4AA8D24}"/>
              </a:ext>
            </a:extLst>
          </p:cNvPr>
          <p:cNvSpPr txBox="1"/>
          <p:nvPr/>
        </p:nvSpPr>
        <p:spPr>
          <a:xfrm>
            <a:off x="894303" y="2806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8107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47</Words>
  <Application>Microsoft Macintosh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Alma Fca. Chimay Perera</dc:creator>
  <cp:lastModifiedBy>Microsoft Office User</cp:lastModifiedBy>
  <cp:revision>2</cp:revision>
  <dcterms:created xsi:type="dcterms:W3CDTF">2022-10-25T15:47:26Z</dcterms:created>
  <dcterms:modified xsi:type="dcterms:W3CDTF">2024-10-09T17:05:28Z</dcterms:modified>
</cp:coreProperties>
</file>